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6" r:id="rId1"/>
  </p:sldMasterIdLst>
  <p:sldIdLst>
    <p:sldId id="256" r:id="rId2"/>
  </p:sldIdLst>
  <p:sldSz cx="7559675" cy="106918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7C175"/>
    <a:srgbClr val="929292"/>
    <a:srgbClr val="337389"/>
    <a:srgbClr val="E46868"/>
    <a:srgbClr val="59B99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B277433-A0F8-41B7-8963-801A768BD833}" v="2" dt="2025-06-26T07:21:47.778"/>
    <p1510:client id="{ABC0006E-5C38-438C-A579-DD451BCB3DC4}" v="2" dt="2025-06-26T07:22:04.07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734"/>
    <p:restoredTop sz="94726"/>
  </p:normalViewPr>
  <p:slideViewPr>
    <p:cSldViewPr snapToGrid="0">
      <p:cViewPr>
        <p:scale>
          <a:sx n="140" d="100"/>
          <a:sy n="140" d="100"/>
        </p:scale>
        <p:origin x="2216" y="4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Utilisateur" userId="iG5ubVOvUT25vt1OoI3+bnwQi7HKh9+yPL5JjsN27v8=" providerId="None" clId="Web-{6B277433-A0F8-41B7-8963-801A768BD833}"/>
    <pc:docChg chg="modSld">
      <pc:chgData name="Utilisateur" userId="iG5ubVOvUT25vt1OoI3+bnwQi7HKh9+yPL5JjsN27v8=" providerId="None" clId="Web-{6B277433-A0F8-41B7-8963-801A768BD833}" dt="2025-06-26T07:21:47.762" v="0" actId="20577"/>
      <pc:docMkLst>
        <pc:docMk/>
      </pc:docMkLst>
      <pc:sldChg chg="modSp">
        <pc:chgData name="Utilisateur" userId="iG5ubVOvUT25vt1OoI3+bnwQi7HKh9+yPL5JjsN27v8=" providerId="None" clId="Web-{6B277433-A0F8-41B7-8963-801A768BD833}" dt="2025-06-26T07:21:47.762" v="0" actId="20577"/>
        <pc:sldMkLst>
          <pc:docMk/>
          <pc:sldMk cId="2076937392" sldId="256"/>
        </pc:sldMkLst>
        <pc:spChg chg="mod">
          <ac:chgData name="Utilisateur" userId="iG5ubVOvUT25vt1OoI3+bnwQi7HKh9+yPL5JjsN27v8=" providerId="None" clId="Web-{6B277433-A0F8-41B7-8963-801A768BD833}" dt="2025-06-26T07:21:47.762" v="0" actId="20577"/>
          <ac:spMkLst>
            <pc:docMk/>
            <pc:sldMk cId="2076937392" sldId="256"/>
            <ac:spMk id="52" creationId="{0B23256A-4D2C-4F0B-A9DD-CBA5BCEE03EA}"/>
          </ac:spMkLst>
        </pc:spChg>
      </pc:sldChg>
    </pc:docChg>
  </pc:docChgLst>
  <pc:docChgLst>
    <pc:chgData name="Utilisateur" userId="iG5ubVOvUT25vt1OoI3+bnwQi7HKh9+yPL5JjsN27v8=" providerId="None" clId="Web-{ABC0006E-5C38-438C-A579-DD451BCB3DC4}"/>
    <pc:docChg chg="modSld">
      <pc:chgData name="Utilisateur" userId="iG5ubVOvUT25vt1OoI3+bnwQi7HKh9+yPL5JjsN27v8=" providerId="None" clId="Web-{ABC0006E-5C38-438C-A579-DD451BCB3DC4}" dt="2025-06-26T07:22:04.071" v="0" actId="20577"/>
      <pc:docMkLst>
        <pc:docMk/>
      </pc:docMkLst>
      <pc:sldChg chg="modSp">
        <pc:chgData name="Utilisateur" userId="iG5ubVOvUT25vt1OoI3+bnwQi7HKh9+yPL5JjsN27v8=" providerId="None" clId="Web-{ABC0006E-5C38-438C-A579-DD451BCB3DC4}" dt="2025-06-26T07:22:04.071" v="0" actId="20577"/>
        <pc:sldMkLst>
          <pc:docMk/>
          <pc:sldMk cId="2076937392" sldId="256"/>
        </pc:sldMkLst>
        <pc:spChg chg="mod">
          <ac:chgData name="Utilisateur" userId="iG5ubVOvUT25vt1OoI3+bnwQi7HKh9+yPL5JjsN27v8=" providerId="None" clId="Web-{ABC0006E-5C38-438C-A579-DD451BCB3DC4}" dt="2025-06-26T07:22:04.071" v="0" actId="20577"/>
          <ac:spMkLst>
            <pc:docMk/>
            <pc:sldMk cId="2076937392" sldId="256"/>
            <ac:spMk id="52" creationId="{0B23256A-4D2C-4F0B-A9DD-CBA5BCEE03EA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6976" y="1749795"/>
            <a:ext cx="6425724" cy="3722335"/>
          </a:xfrm>
        </p:spPr>
        <p:txBody>
          <a:bodyPr anchor="b"/>
          <a:lstStyle>
            <a:lvl1pPr algn="ctr">
              <a:defRPr sz="496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984"/>
            </a:lvl1pPr>
            <a:lvl2pPr marL="377967" indent="0" algn="ctr">
              <a:buNone/>
              <a:defRPr sz="1653"/>
            </a:lvl2pPr>
            <a:lvl3pPr marL="755934" indent="0" algn="ctr">
              <a:buNone/>
              <a:defRPr sz="1488"/>
            </a:lvl3pPr>
            <a:lvl4pPr marL="1133902" indent="0" algn="ctr">
              <a:buNone/>
              <a:defRPr sz="1323"/>
            </a:lvl4pPr>
            <a:lvl5pPr marL="1511869" indent="0" algn="ctr">
              <a:buNone/>
              <a:defRPr sz="1323"/>
            </a:lvl5pPr>
            <a:lvl6pPr marL="1889836" indent="0" algn="ctr">
              <a:buNone/>
              <a:defRPr sz="1323"/>
            </a:lvl6pPr>
            <a:lvl7pPr marL="2267803" indent="0" algn="ctr">
              <a:buNone/>
              <a:defRPr sz="1323"/>
            </a:lvl7pPr>
            <a:lvl8pPr marL="2645771" indent="0" algn="ctr">
              <a:buNone/>
              <a:defRPr sz="1323"/>
            </a:lvl8pPr>
            <a:lvl9pPr marL="3023738" indent="0" algn="ctr">
              <a:buNone/>
              <a:defRPr sz="1323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987AA-B4D3-C547-AF52-5B187D6F3F59}" type="datetimeFigureOut">
              <a:rPr lang="fr-FR" smtClean="0"/>
              <a:t>27/08/2025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604206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987AA-B4D3-C547-AF52-5B187D6F3F59}" type="datetimeFigureOut">
              <a:rPr lang="fr-FR" smtClean="0"/>
              <a:t>27/08/2025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748025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09893" y="569240"/>
            <a:ext cx="1630055" cy="9060817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728" y="569240"/>
            <a:ext cx="4795669" cy="9060817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987AA-B4D3-C547-AF52-5B187D6F3F59}" type="datetimeFigureOut">
              <a:rPr lang="fr-FR" smtClean="0"/>
              <a:t>27/08/2025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545842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987AA-B4D3-C547-AF52-5B187D6F3F59}" type="datetimeFigureOut">
              <a:rPr lang="fr-FR" smtClean="0"/>
              <a:t>27/08/2025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369311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791" y="2665532"/>
            <a:ext cx="6520220" cy="4447496"/>
          </a:xfrm>
        </p:spPr>
        <p:txBody>
          <a:bodyPr anchor="b"/>
          <a:lstStyle>
            <a:lvl1pPr>
              <a:defRPr sz="496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5791" y="7155103"/>
            <a:ext cx="6520220" cy="2338833"/>
          </a:xfrm>
        </p:spPr>
        <p:txBody>
          <a:bodyPr/>
          <a:lstStyle>
            <a:lvl1pPr marL="0" indent="0">
              <a:buNone/>
              <a:defRPr sz="1984">
                <a:solidFill>
                  <a:schemeClr val="tx1">
                    <a:tint val="82000"/>
                  </a:schemeClr>
                </a:solidFill>
              </a:defRPr>
            </a:lvl1pPr>
            <a:lvl2pPr marL="377967" indent="0">
              <a:buNone/>
              <a:defRPr sz="1653">
                <a:solidFill>
                  <a:schemeClr val="tx1">
                    <a:tint val="82000"/>
                  </a:schemeClr>
                </a:solidFill>
              </a:defRPr>
            </a:lvl2pPr>
            <a:lvl3pPr marL="755934" indent="0">
              <a:buNone/>
              <a:defRPr sz="1488">
                <a:solidFill>
                  <a:schemeClr val="tx1">
                    <a:tint val="82000"/>
                  </a:schemeClr>
                </a:solidFill>
              </a:defRPr>
            </a:lvl3pPr>
            <a:lvl4pPr marL="1133902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4pPr>
            <a:lvl5pPr marL="1511869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5pPr>
            <a:lvl6pPr marL="1889836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6pPr>
            <a:lvl7pPr marL="2267803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7pPr>
            <a:lvl8pPr marL="2645771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8pPr>
            <a:lvl9pPr marL="3023738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987AA-B4D3-C547-AF52-5B187D6F3F59}" type="datetimeFigureOut">
              <a:rPr lang="fr-FR" smtClean="0"/>
              <a:t>27/08/2025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667179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9728" y="2846200"/>
            <a:ext cx="3212862" cy="6783857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27085" y="2846200"/>
            <a:ext cx="3212862" cy="6783857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987AA-B4D3-C547-AF52-5B187D6F3F59}" type="datetimeFigureOut">
              <a:rPr lang="fr-FR" smtClean="0"/>
              <a:t>27/08/2025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602405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569242"/>
            <a:ext cx="6520220" cy="2066590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0713" y="2620980"/>
            <a:ext cx="3198096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13" y="3905482"/>
            <a:ext cx="3198096" cy="5744375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27086" y="2620980"/>
            <a:ext cx="3213847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27086" y="3905482"/>
            <a:ext cx="3213847" cy="5744375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987AA-B4D3-C547-AF52-5B187D6F3F59}" type="datetimeFigureOut">
              <a:rPr lang="fr-FR" smtClean="0"/>
              <a:t>27/08/2025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248707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987AA-B4D3-C547-AF52-5B187D6F3F59}" type="datetimeFigureOut">
              <a:rPr lang="fr-FR" smtClean="0"/>
              <a:t>27/08/2025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70654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987AA-B4D3-C547-AF52-5B187D6F3F59}" type="datetimeFigureOut">
              <a:rPr lang="fr-FR" smtClean="0"/>
              <a:t>27/08/2025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801187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3847" y="1539425"/>
            <a:ext cx="3827085" cy="7598117"/>
          </a:xfrm>
        </p:spPr>
        <p:txBody>
          <a:bodyPr/>
          <a:lstStyle>
            <a:lvl1pPr>
              <a:defRPr sz="2645"/>
            </a:lvl1pPr>
            <a:lvl2pPr>
              <a:defRPr sz="2315"/>
            </a:lvl2pPr>
            <a:lvl3pPr>
              <a:defRPr sz="1984"/>
            </a:lvl3pPr>
            <a:lvl4pPr>
              <a:defRPr sz="1653"/>
            </a:lvl4pPr>
            <a:lvl5pPr>
              <a:defRPr sz="1653"/>
            </a:lvl5pPr>
            <a:lvl6pPr>
              <a:defRPr sz="1653"/>
            </a:lvl6pPr>
            <a:lvl7pPr>
              <a:defRPr sz="1653"/>
            </a:lvl7pPr>
            <a:lvl8pPr>
              <a:defRPr sz="1653"/>
            </a:lvl8pPr>
            <a:lvl9pPr>
              <a:defRPr sz="1653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987AA-B4D3-C547-AF52-5B187D6F3F59}" type="datetimeFigureOut">
              <a:rPr lang="fr-FR" smtClean="0"/>
              <a:t>27/08/2025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432404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13847" y="1539425"/>
            <a:ext cx="3827085" cy="7598117"/>
          </a:xfrm>
        </p:spPr>
        <p:txBody>
          <a:bodyPr anchor="t"/>
          <a:lstStyle>
            <a:lvl1pPr marL="0" indent="0">
              <a:buNone/>
              <a:defRPr sz="2645"/>
            </a:lvl1pPr>
            <a:lvl2pPr marL="377967" indent="0">
              <a:buNone/>
              <a:defRPr sz="2315"/>
            </a:lvl2pPr>
            <a:lvl3pPr marL="755934" indent="0">
              <a:buNone/>
              <a:defRPr sz="1984"/>
            </a:lvl3pPr>
            <a:lvl4pPr marL="1133902" indent="0">
              <a:buNone/>
              <a:defRPr sz="1653"/>
            </a:lvl4pPr>
            <a:lvl5pPr marL="1511869" indent="0">
              <a:buNone/>
              <a:defRPr sz="1653"/>
            </a:lvl5pPr>
            <a:lvl6pPr marL="1889836" indent="0">
              <a:buNone/>
              <a:defRPr sz="1653"/>
            </a:lvl6pPr>
            <a:lvl7pPr marL="2267803" indent="0">
              <a:buNone/>
              <a:defRPr sz="1653"/>
            </a:lvl7pPr>
            <a:lvl8pPr marL="2645771" indent="0">
              <a:buNone/>
              <a:defRPr sz="1653"/>
            </a:lvl8pPr>
            <a:lvl9pPr marL="3023738" indent="0">
              <a:buNone/>
              <a:defRPr sz="1653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987AA-B4D3-C547-AF52-5B187D6F3F59}" type="datetimeFigureOut">
              <a:rPr lang="fr-FR" smtClean="0"/>
              <a:t>27/08/2025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96066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728" y="2846200"/>
            <a:ext cx="6520220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29987AA-B4D3-C547-AF52-5B187D6F3F59}" type="datetimeFigureOut">
              <a:rPr lang="fr-FR" smtClean="0"/>
              <a:t>27/08/2025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177383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755934" rtl="0" eaLnBrk="1" latinLnBrk="0" hangingPunct="1">
        <a:lnSpc>
          <a:spcPct val="90000"/>
        </a:lnSpc>
        <a:spcBef>
          <a:spcPct val="0"/>
        </a:spcBef>
        <a:buNone/>
        <a:defRPr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l" defTabSz="755934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 : coins arrondis 8">
            <a:extLst>
              <a:ext uri="{FF2B5EF4-FFF2-40B4-BE49-F238E27FC236}">
                <a16:creationId xmlns:a16="http://schemas.microsoft.com/office/drawing/2014/main" id="{74E3F651-E3CC-CD74-880C-C8DB64A30F5D}"/>
              </a:ext>
            </a:extLst>
          </p:cNvPr>
          <p:cNvSpPr/>
          <p:nvPr/>
        </p:nvSpPr>
        <p:spPr>
          <a:xfrm>
            <a:off x="434257" y="2058838"/>
            <a:ext cx="3150396" cy="500138"/>
          </a:xfrm>
          <a:prstGeom prst="roundRect">
            <a:avLst/>
          </a:prstGeom>
          <a:solidFill>
            <a:srgbClr val="59B99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ctr">
            <a:spAutoFit/>
          </a:bodyPr>
          <a:lstStyle/>
          <a:p>
            <a:pPr algn="ctr"/>
            <a:r>
              <a:rPr lang="fr-FR" sz="1200" dirty="0">
                <a:latin typeface="Open Sans" pitchFamily="2" charset="0"/>
              </a:rPr>
              <a:t>S’approprier les ressources des juifs d’Allemagne</a:t>
            </a:r>
          </a:p>
        </p:txBody>
      </p:sp>
      <p:sp>
        <p:nvSpPr>
          <p:cNvPr id="14" name="Rectangle : coins arrondis 13">
            <a:extLst>
              <a:ext uri="{FF2B5EF4-FFF2-40B4-BE49-F238E27FC236}">
                <a16:creationId xmlns:a16="http://schemas.microsoft.com/office/drawing/2014/main" id="{F5649159-DA61-8CDE-03FC-B941BD81B528}"/>
              </a:ext>
            </a:extLst>
          </p:cNvPr>
          <p:cNvSpPr/>
          <p:nvPr/>
        </p:nvSpPr>
        <p:spPr>
          <a:xfrm>
            <a:off x="434257" y="2775296"/>
            <a:ext cx="1461476" cy="676806"/>
          </a:xfrm>
          <a:prstGeom prst="roundRect">
            <a:avLst>
              <a:gd name="adj" fmla="val 14491"/>
            </a:avLst>
          </a:prstGeom>
          <a:solidFill>
            <a:srgbClr val="F7C17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ctr">
            <a:noAutofit/>
          </a:bodyPr>
          <a:lstStyle/>
          <a:p>
            <a:pPr algn="ctr"/>
            <a:r>
              <a:rPr lang="fr-FR" sz="1200" dirty="0">
                <a:latin typeface="Open Sans" pitchFamily="2" charset="0"/>
              </a:rPr>
              <a:t>Exclusion sociale</a:t>
            </a:r>
          </a:p>
        </p:txBody>
      </p:sp>
      <p:sp>
        <p:nvSpPr>
          <p:cNvPr id="16" name="Rectangle : coins arrondis 15">
            <a:extLst>
              <a:ext uri="{FF2B5EF4-FFF2-40B4-BE49-F238E27FC236}">
                <a16:creationId xmlns:a16="http://schemas.microsoft.com/office/drawing/2014/main" id="{EEFD30F9-A999-49BC-A83C-537EF2E09B1A}"/>
              </a:ext>
            </a:extLst>
          </p:cNvPr>
          <p:cNvSpPr/>
          <p:nvPr/>
        </p:nvSpPr>
        <p:spPr>
          <a:xfrm>
            <a:off x="434256" y="4758216"/>
            <a:ext cx="3150393" cy="467012"/>
          </a:xfrm>
          <a:prstGeom prst="roundRect">
            <a:avLst>
              <a:gd name="adj" fmla="val 18230"/>
            </a:avLst>
          </a:prstGeom>
          <a:solidFill>
            <a:srgbClr val="E4686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ctr">
            <a:spAutoFit/>
          </a:bodyPr>
          <a:lstStyle/>
          <a:p>
            <a:pPr algn="ctr"/>
            <a:r>
              <a:rPr lang="fr-FR" sz="1100" dirty="0">
                <a:latin typeface="Open Sans" pitchFamily="2" charset="0"/>
              </a:rPr>
              <a:t>Refus des pays du monde d’accepter </a:t>
            </a:r>
            <a:br>
              <a:rPr lang="fr-FR" sz="1100" dirty="0">
                <a:latin typeface="Open Sans" pitchFamily="2" charset="0"/>
              </a:rPr>
            </a:br>
            <a:r>
              <a:rPr lang="fr-FR" sz="1100" dirty="0">
                <a:latin typeface="Open Sans" pitchFamily="2" charset="0"/>
              </a:rPr>
              <a:t>une immigration paupérisée</a:t>
            </a:r>
          </a:p>
        </p:txBody>
      </p:sp>
      <p:cxnSp>
        <p:nvCxnSpPr>
          <p:cNvPr id="19" name="Connecteur droit avec flèche 18">
            <a:extLst>
              <a:ext uri="{FF2B5EF4-FFF2-40B4-BE49-F238E27FC236}">
                <a16:creationId xmlns:a16="http://schemas.microsoft.com/office/drawing/2014/main" id="{7D10563A-2946-579F-B370-4C8EB0F8BE3C}"/>
              </a:ext>
            </a:extLst>
          </p:cNvPr>
          <p:cNvCxnSpPr>
            <a:cxnSpLocks/>
            <a:endCxn id="16" idx="0"/>
          </p:cNvCxnSpPr>
          <p:nvPr/>
        </p:nvCxnSpPr>
        <p:spPr>
          <a:xfrm>
            <a:off x="2009453" y="4393407"/>
            <a:ext cx="0" cy="364809"/>
          </a:xfrm>
          <a:prstGeom prst="straightConnector1">
            <a:avLst/>
          </a:prstGeom>
          <a:ln w="31750">
            <a:solidFill>
              <a:srgbClr val="929292"/>
            </a:solidFill>
            <a:tailEnd type="triangle" w="med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4" name="ZoneTexte 23">
            <a:extLst>
              <a:ext uri="{FF2B5EF4-FFF2-40B4-BE49-F238E27FC236}">
                <a16:creationId xmlns:a16="http://schemas.microsoft.com/office/drawing/2014/main" id="{25285DB4-B060-D847-75DD-C73E875F51F8}"/>
              </a:ext>
            </a:extLst>
          </p:cNvPr>
          <p:cNvSpPr txBox="1"/>
          <p:nvPr/>
        </p:nvSpPr>
        <p:spPr>
          <a:xfrm>
            <a:off x="1749250" y="467938"/>
            <a:ext cx="4061173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sz="1400" b="1" dirty="0">
                <a:latin typeface="Open Sans" pitchFamily="2" charset="0"/>
                <a:ea typeface="Open Sans" pitchFamily="2" charset="0"/>
                <a:cs typeface="Open Sans" pitchFamily="2" charset="0"/>
              </a:rPr>
              <a:t>Des politiques antisémites contradictoires qui aboutissent à une radicalisation</a:t>
            </a:r>
            <a:endParaRPr lang="fr-FR" sz="1374" b="1" dirty="0">
              <a:latin typeface="Open Sans" pitchFamily="2" charset="0"/>
              <a:ea typeface="Open Sans" pitchFamily="2" charset="0"/>
              <a:cs typeface="Open Sans" pitchFamily="2" charset="0"/>
            </a:endParaRPr>
          </a:p>
        </p:txBody>
      </p:sp>
      <p:sp>
        <p:nvSpPr>
          <p:cNvPr id="52" name="ZoneTexte 51">
            <a:extLst>
              <a:ext uri="{FF2B5EF4-FFF2-40B4-BE49-F238E27FC236}">
                <a16:creationId xmlns:a16="http://schemas.microsoft.com/office/drawing/2014/main" id="{0B23256A-4D2C-4F0B-A9DD-CBA5BCEE03EA}"/>
              </a:ext>
            </a:extLst>
          </p:cNvPr>
          <p:cNvSpPr txBox="1"/>
          <p:nvPr/>
        </p:nvSpPr>
        <p:spPr>
          <a:xfrm>
            <a:off x="434257" y="1252720"/>
            <a:ext cx="6780834" cy="261482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r>
              <a:rPr lang="fr-FR" sz="1050" dirty="0">
                <a:latin typeface="Open Sans"/>
                <a:ea typeface="Open Sans"/>
                <a:cs typeface="Open Sans"/>
              </a:rPr>
              <a:t>Complétez chaque élément du schéma par un ou des exemples tirés de la chronologie.</a:t>
            </a:r>
          </a:p>
        </p:txBody>
      </p:sp>
      <p:sp>
        <p:nvSpPr>
          <p:cNvPr id="2" name="Rectangle : coins arrondis 1">
            <a:extLst>
              <a:ext uri="{FF2B5EF4-FFF2-40B4-BE49-F238E27FC236}">
                <a16:creationId xmlns:a16="http://schemas.microsoft.com/office/drawing/2014/main" id="{91219280-3774-F00B-C3D6-F4AF7F5583E1}"/>
              </a:ext>
            </a:extLst>
          </p:cNvPr>
          <p:cNvSpPr/>
          <p:nvPr/>
        </p:nvSpPr>
        <p:spPr>
          <a:xfrm>
            <a:off x="3972588" y="2060398"/>
            <a:ext cx="3150396" cy="497017"/>
          </a:xfrm>
          <a:prstGeom prst="roundRect">
            <a:avLst/>
          </a:prstGeom>
          <a:solidFill>
            <a:srgbClr val="59B99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ctr">
            <a:spAutoFit/>
          </a:bodyPr>
          <a:lstStyle/>
          <a:p>
            <a:pPr algn="ctr"/>
            <a:r>
              <a:rPr lang="fr-FR" sz="1200" dirty="0">
                <a:latin typeface="Open Sans" pitchFamily="2" charset="0"/>
              </a:rPr>
              <a:t>Forcer les juifs à quitter </a:t>
            </a:r>
            <a:br>
              <a:rPr lang="fr-FR" sz="1200" dirty="0">
                <a:latin typeface="Open Sans" pitchFamily="2" charset="0"/>
              </a:rPr>
            </a:br>
            <a:r>
              <a:rPr lang="fr-FR" sz="1200" dirty="0">
                <a:latin typeface="Open Sans" pitchFamily="2" charset="0"/>
              </a:rPr>
              <a:t>l’Allemagne</a:t>
            </a:r>
          </a:p>
        </p:txBody>
      </p:sp>
      <p:sp>
        <p:nvSpPr>
          <p:cNvPr id="8" name="Rectangle : coins arrondis 7">
            <a:extLst>
              <a:ext uri="{FF2B5EF4-FFF2-40B4-BE49-F238E27FC236}">
                <a16:creationId xmlns:a16="http://schemas.microsoft.com/office/drawing/2014/main" id="{EE16F01B-B2C7-5799-4EDA-8BFEDC944515}"/>
              </a:ext>
            </a:extLst>
          </p:cNvPr>
          <p:cNvSpPr/>
          <p:nvPr/>
        </p:nvSpPr>
        <p:spPr>
          <a:xfrm>
            <a:off x="434257" y="2775296"/>
            <a:ext cx="1461475" cy="1247620"/>
          </a:xfrm>
          <a:prstGeom prst="roundRect">
            <a:avLst>
              <a:gd name="adj" fmla="val 8149"/>
            </a:avLst>
          </a:prstGeom>
          <a:noFill/>
          <a:ln w="31750">
            <a:solidFill>
              <a:srgbClr val="F7C175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432000" rIns="98903" bIns="39561" rtlCol="0" anchor="ctr">
            <a:noAutofit/>
          </a:bodyPr>
          <a:lstStyle/>
          <a:p>
            <a:pPr algn="ctr"/>
            <a:endParaRPr lang="fr-FR" sz="1100" dirty="0">
              <a:solidFill>
                <a:schemeClr val="tx1"/>
              </a:solidFill>
              <a:latin typeface="Open Sans" pitchFamily="2" charset="0"/>
              <a:ea typeface="Open Sans" pitchFamily="2" charset="0"/>
              <a:cs typeface="Open Sans" pitchFamily="2" charset="0"/>
            </a:endParaRPr>
          </a:p>
        </p:txBody>
      </p:sp>
      <p:sp>
        <p:nvSpPr>
          <p:cNvPr id="10" name="Rectangle : coins arrondis 9">
            <a:extLst>
              <a:ext uri="{FF2B5EF4-FFF2-40B4-BE49-F238E27FC236}">
                <a16:creationId xmlns:a16="http://schemas.microsoft.com/office/drawing/2014/main" id="{FD4FD694-B07F-8A10-17F4-2A1108D8F3E1}"/>
              </a:ext>
            </a:extLst>
          </p:cNvPr>
          <p:cNvSpPr/>
          <p:nvPr/>
        </p:nvSpPr>
        <p:spPr>
          <a:xfrm>
            <a:off x="2123909" y="2775296"/>
            <a:ext cx="1460744" cy="676806"/>
          </a:xfrm>
          <a:prstGeom prst="roundRect">
            <a:avLst>
              <a:gd name="adj" fmla="val 12284"/>
            </a:avLst>
          </a:prstGeom>
          <a:solidFill>
            <a:srgbClr val="F7C17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ctr">
            <a:spAutoFit/>
          </a:bodyPr>
          <a:lstStyle/>
          <a:p>
            <a:pPr algn="ctr"/>
            <a:r>
              <a:rPr lang="fr-FR" sz="1200" dirty="0">
                <a:latin typeface="Open Sans" pitchFamily="2" charset="0"/>
              </a:rPr>
              <a:t>Aryanisation</a:t>
            </a:r>
          </a:p>
          <a:p>
            <a:pPr algn="ctr"/>
            <a:r>
              <a:rPr lang="fr-FR" sz="1200" dirty="0">
                <a:latin typeface="Open Sans" pitchFamily="2" charset="0"/>
              </a:rPr>
              <a:t>(confiscation </a:t>
            </a:r>
            <a:br>
              <a:rPr lang="fr-FR" sz="1200" dirty="0">
                <a:latin typeface="Open Sans" pitchFamily="2" charset="0"/>
              </a:rPr>
            </a:br>
            <a:r>
              <a:rPr lang="fr-FR" sz="1200" dirty="0">
                <a:latin typeface="Open Sans" pitchFamily="2" charset="0"/>
              </a:rPr>
              <a:t>des biens juifs)</a:t>
            </a:r>
          </a:p>
        </p:txBody>
      </p:sp>
      <p:sp>
        <p:nvSpPr>
          <p:cNvPr id="11" name="Rectangle : coins arrondis 10">
            <a:extLst>
              <a:ext uri="{FF2B5EF4-FFF2-40B4-BE49-F238E27FC236}">
                <a16:creationId xmlns:a16="http://schemas.microsoft.com/office/drawing/2014/main" id="{FB816499-DAF7-0725-1888-E7402E9B3958}"/>
              </a:ext>
            </a:extLst>
          </p:cNvPr>
          <p:cNvSpPr/>
          <p:nvPr/>
        </p:nvSpPr>
        <p:spPr>
          <a:xfrm>
            <a:off x="2123909" y="2775296"/>
            <a:ext cx="1460743" cy="1247620"/>
          </a:xfrm>
          <a:prstGeom prst="roundRect">
            <a:avLst>
              <a:gd name="adj" fmla="val 8149"/>
            </a:avLst>
          </a:prstGeom>
          <a:noFill/>
          <a:ln w="31750">
            <a:solidFill>
              <a:srgbClr val="F7C175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432000" rIns="98903" bIns="39561" rtlCol="0" anchor="ctr">
            <a:noAutofit/>
          </a:bodyPr>
          <a:lstStyle/>
          <a:p>
            <a:pPr algn="ctr"/>
            <a:endParaRPr lang="fr-FR" sz="1100" dirty="0">
              <a:solidFill>
                <a:schemeClr val="tx1"/>
              </a:solidFill>
              <a:latin typeface="Open Sans" pitchFamily="2" charset="0"/>
              <a:ea typeface="Open Sans" pitchFamily="2" charset="0"/>
              <a:cs typeface="Open Sans" pitchFamily="2" charset="0"/>
            </a:endParaRPr>
          </a:p>
        </p:txBody>
      </p:sp>
      <p:cxnSp>
        <p:nvCxnSpPr>
          <p:cNvPr id="22" name="Connecteur en angle 21">
            <a:extLst>
              <a:ext uri="{FF2B5EF4-FFF2-40B4-BE49-F238E27FC236}">
                <a16:creationId xmlns:a16="http://schemas.microsoft.com/office/drawing/2014/main" id="{330B70C7-9341-F804-23F4-9954958919D7}"/>
              </a:ext>
            </a:extLst>
          </p:cNvPr>
          <p:cNvCxnSpPr>
            <a:cxnSpLocks/>
            <a:stCxn id="11" idx="2"/>
            <a:endCxn id="8" idx="2"/>
          </p:cNvCxnSpPr>
          <p:nvPr/>
        </p:nvCxnSpPr>
        <p:spPr>
          <a:xfrm rot="5400000">
            <a:off x="2009638" y="3178273"/>
            <a:ext cx="12700" cy="1689286"/>
          </a:xfrm>
          <a:prstGeom prst="bentConnector3">
            <a:avLst>
              <a:gd name="adj1" fmla="val 2976472"/>
            </a:avLst>
          </a:prstGeom>
          <a:ln w="31750">
            <a:solidFill>
              <a:srgbClr val="929292"/>
            </a:solidFill>
            <a:headEnd type="none" w="med" len="lg"/>
            <a:tailEnd type="none" w="med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Connecteur droit avec flèche 26">
            <a:extLst>
              <a:ext uri="{FF2B5EF4-FFF2-40B4-BE49-F238E27FC236}">
                <a16:creationId xmlns:a16="http://schemas.microsoft.com/office/drawing/2014/main" id="{DCD1CC55-AD9B-AFC6-4067-807A8FFC718E}"/>
              </a:ext>
            </a:extLst>
          </p:cNvPr>
          <p:cNvCxnSpPr>
            <a:cxnSpLocks/>
            <a:stCxn id="9" idx="3"/>
            <a:endCxn id="2" idx="1"/>
          </p:cNvCxnSpPr>
          <p:nvPr/>
        </p:nvCxnSpPr>
        <p:spPr>
          <a:xfrm>
            <a:off x="3584653" y="2308907"/>
            <a:ext cx="387935" cy="0"/>
          </a:xfrm>
          <a:prstGeom prst="straightConnector1">
            <a:avLst/>
          </a:prstGeom>
          <a:ln w="31750">
            <a:solidFill>
              <a:srgbClr val="929292"/>
            </a:solidFill>
            <a:headEnd type="triangle" w="med" len="lg"/>
            <a:tailEnd type="triangle" w="med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0" name="Rectangle : coins arrondis 29">
            <a:extLst>
              <a:ext uri="{FF2B5EF4-FFF2-40B4-BE49-F238E27FC236}">
                <a16:creationId xmlns:a16="http://schemas.microsoft.com/office/drawing/2014/main" id="{C6E18D61-2C19-1631-E50E-D23FD6F55D8A}"/>
              </a:ext>
            </a:extLst>
          </p:cNvPr>
          <p:cNvSpPr/>
          <p:nvPr/>
        </p:nvSpPr>
        <p:spPr>
          <a:xfrm>
            <a:off x="3971935" y="2775296"/>
            <a:ext cx="1461476" cy="676806"/>
          </a:xfrm>
          <a:prstGeom prst="roundRect">
            <a:avLst>
              <a:gd name="adj" fmla="val 14491"/>
            </a:avLst>
          </a:prstGeom>
          <a:solidFill>
            <a:srgbClr val="F7C17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ctr">
            <a:noAutofit/>
          </a:bodyPr>
          <a:lstStyle/>
          <a:p>
            <a:pPr algn="ctr"/>
            <a:r>
              <a:rPr lang="fr-FR" sz="1200" dirty="0">
                <a:latin typeface="Open Sans" pitchFamily="2" charset="0"/>
              </a:rPr>
              <a:t>Violences </a:t>
            </a:r>
            <a:br>
              <a:rPr lang="fr-FR" sz="1200" dirty="0">
                <a:latin typeface="Open Sans" pitchFamily="2" charset="0"/>
              </a:rPr>
            </a:br>
            <a:r>
              <a:rPr lang="fr-FR" sz="1200" dirty="0">
                <a:latin typeface="Open Sans" pitchFamily="2" charset="0"/>
              </a:rPr>
              <a:t>et politiques</a:t>
            </a:r>
          </a:p>
          <a:p>
            <a:pPr algn="ctr"/>
            <a:r>
              <a:rPr lang="fr-FR" sz="1200" dirty="0">
                <a:latin typeface="Open Sans" pitchFamily="2" charset="0"/>
              </a:rPr>
              <a:t>d’intimidations</a:t>
            </a:r>
          </a:p>
        </p:txBody>
      </p:sp>
      <p:sp>
        <p:nvSpPr>
          <p:cNvPr id="31" name="Rectangle : coins arrondis 30">
            <a:extLst>
              <a:ext uri="{FF2B5EF4-FFF2-40B4-BE49-F238E27FC236}">
                <a16:creationId xmlns:a16="http://schemas.microsoft.com/office/drawing/2014/main" id="{E5CC6967-E421-7FC7-0300-0DE8C25D1824}"/>
              </a:ext>
            </a:extLst>
          </p:cNvPr>
          <p:cNvSpPr/>
          <p:nvPr/>
        </p:nvSpPr>
        <p:spPr>
          <a:xfrm>
            <a:off x="3971934" y="4758216"/>
            <a:ext cx="3150393" cy="467011"/>
          </a:xfrm>
          <a:prstGeom prst="roundRect">
            <a:avLst>
              <a:gd name="adj" fmla="val 18230"/>
            </a:avLst>
          </a:prstGeom>
          <a:solidFill>
            <a:srgbClr val="E4686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ctr">
            <a:noAutofit/>
          </a:bodyPr>
          <a:lstStyle/>
          <a:p>
            <a:pPr algn="ctr"/>
            <a:r>
              <a:rPr lang="fr-FR" sz="1100" dirty="0">
                <a:latin typeface="Open Sans" pitchFamily="2" charset="0"/>
              </a:rPr>
              <a:t>Fuite de capitaux vers l’étranger</a:t>
            </a:r>
          </a:p>
        </p:txBody>
      </p:sp>
      <p:cxnSp>
        <p:nvCxnSpPr>
          <p:cNvPr id="33" name="Connecteur droit avec flèche 32">
            <a:extLst>
              <a:ext uri="{FF2B5EF4-FFF2-40B4-BE49-F238E27FC236}">
                <a16:creationId xmlns:a16="http://schemas.microsoft.com/office/drawing/2014/main" id="{36510311-8CCE-A046-78E5-6FB809B28C54}"/>
              </a:ext>
            </a:extLst>
          </p:cNvPr>
          <p:cNvCxnSpPr>
            <a:cxnSpLocks/>
            <a:endCxn id="31" idx="0"/>
          </p:cNvCxnSpPr>
          <p:nvPr/>
        </p:nvCxnSpPr>
        <p:spPr>
          <a:xfrm>
            <a:off x="5547131" y="4393407"/>
            <a:ext cx="0" cy="364809"/>
          </a:xfrm>
          <a:prstGeom prst="straightConnector1">
            <a:avLst/>
          </a:prstGeom>
          <a:ln w="31750">
            <a:solidFill>
              <a:srgbClr val="929292"/>
            </a:solidFill>
            <a:tailEnd type="triangle" w="med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4" name="Rectangle : coins arrondis 33">
            <a:extLst>
              <a:ext uri="{FF2B5EF4-FFF2-40B4-BE49-F238E27FC236}">
                <a16:creationId xmlns:a16="http://schemas.microsoft.com/office/drawing/2014/main" id="{E45A1E53-DD2F-BEFD-7AA7-A0376A64CBF8}"/>
              </a:ext>
            </a:extLst>
          </p:cNvPr>
          <p:cNvSpPr/>
          <p:nvPr/>
        </p:nvSpPr>
        <p:spPr>
          <a:xfrm>
            <a:off x="3971935" y="2775296"/>
            <a:ext cx="1461475" cy="1247620"/>
          </a:xfrm>
          <a:prstGeom prst="roundRect">
            <a:avLst>
              <a:gd name="adj" fmla="val 8149"/>
            </a:avLst>
          </a:prstGeom>
          <a:noFill/>
          <a:ln w="31750">
            <a:solidFill>
              <a:srgbClr val="F7C175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432000" rIns="98903" bIns="39561" rtlCol="0" anchor="ctr">
            <a:noAutofit/>
          </a:bodyPr>
          <a:lstStyle/>
          <a:p>
            <a:pPr algn="ctr"/>
            <a:endParaRPr lang="fr-FR" sz="1100" dirty="0">
              <a:solidFill>
                <a:schemeClr val="tx1"/>
              </a:solidFill>
              <a:latin typeface="Open Sans" pitchFamily="2" charset="0"/>
              <a:ea typeface="Open Sans" pitchFamily="2" charset="0"/>
              <a:cs typeface="Open Sans" pitchFamily="2" charset="0"/>
            </a:endParaRPr>
          </a:p>
        </p:txBody>
      </p:sp>
      <p:sp>
        <p:nvSpPr>
          <p:cNvPr id="35" name="Rectangle : coins arrondis 34">
            <a:extLst>
              <a:ext uri="{FF2B5EF4-FFF2-40B4-BE49-F238E27FC236}">
                <a16:creationId xmlns:a16="http://schemas.microsoft.com/office/drawing/2014/main" id="{A53A6D00-8AC6-8D71-C07C-917F08198205}"/>
              </a:ext>
            </a:extLst>
          </p:cNvPr>
          <p:cNvSpPr/>
          <p:nvPr/>
        </p:nvSpPr>
        <p:spPr>
          <a:xfrm>
            <a:off x="5661587" y="2775296"/>
            <a:ext cx="1460744" cy="676806"/>
          </a:xfrm>
          <a:prstGeom prst="roundRect">
            <a:avLst>
              <a:gd name="adj" fmla="val 12284"/>
            </a:avLst>
          </a:prstGeom>
          <a:solidFill>
            <a:srgbClr val="F7C17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ctr">
            <a:spAutoFit/>
          </a:bodyPr>
          <a:lstStyle/>
          <a:p>
            <a:pPr algn="ctr"/>
            <a:r>
              <a:rPr lang="fr-FR" sz="1200" dirty="0">
                <a:latin typeface="Open Sans" pitchFamily="2" charset="0"/>
              </a:rPr>
              <a:t>Politique</a:t>
            </a:r>
          </a:p>
          <a:p>
            <a:pPr algn="ctr"/>
            <a:r>
              <a:rPr lang="fr-FR" sz="1200" dirty="0">
                <a:latin typeface="Open Sans" pitchFamily="2" charset="0"/>
              </a:rPr>
              <a:t>d’émigration</a:t>
            </a:r>
          </a:p>
          <a:p>
            <a:pPr algn="ctr"/>
            <a:r>
              <a:rPr lang="fr-FR" sz="1200" dirty="0">
                <a:latin typeface="Open Sans" pitchFamily="2" charset="0"/>
              </a:rPr>
              <a:t>forcée</a:t>
            </a:r>
          </a:p>
        </p:txBody>
      </p:sp>
      <p:sp>
        <p:nvSpPr>
          <p:cNvPr id="36" name="Rectangle : coins arrondis 35">
            <a:extLst>
              <a:ext uri="{FF2B5EF4-FFF2-40B4-BE49-F238E27FC236}">
                <a16:creationId xmlns:a16="http://schemas.microsoft.com/office/drawing/2014/main" id="{7CF83AB0-4821-FDA8-B7FE-9A241D96EF65}"/>
              </a:ext>
            </a:extLst>
          </p:cNvPr>
          <p:cNvSpPr/>
          <p:nvPr/>
        </p:nvSpPr>
        <p:spPr>
          <a:xfrm>
            <a:off x="5661587" y="2775296"/>
            <a:ext cx="1460743" cy="1247620"/>
          </a:xfrm>
          <a:prstGeom prst="roundRect">
            <a:avLst>
              <a:gd name="adj" fmla="val 8149"/>
            </a:avLst>
          </a:prstGeom>
          <a:noFill/>
          <a:ln w="31750">
            <a:solidFill>
              <a:srgbClr val="F7C175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432000" rIns="98903" bIns="39561" rtlCol="0" anchor="ctr">
            <a:noAutofit/>
          </a:bodyPr>
          <a:lstStyle/>
          <a:p>
            <a:pPr algn="ctr"/>
            <a:endParaRPr lang="fr-FR" sz="1100" dirty="0">
              <a:solidFill>
                <a:schemeClr val="tx1"/>
              </a:solidFill>
              <a:latin typeface="Open Sans" pitchFamily="2" charset="0"/>
              <a:ea typeface="Open Sans" pitchFamily="2" charset="0"/>
              <a:cs typeface="Open Sans" pitchFamily="2" charset="0"/>
            </a:endParaRPr>
          </a:p>
        </p:txBody>
      </p:sp>
      <p:cxnSp>
        <p:nvCxnSpPr>
          <p:cNvPr id="37" name="Connecteur en angle 36">
            <a:extLst>
              <a:ext uri="{FF2B5EF4-FFF2-40B4-BE49-F238E27FC236}">
                <a16:creationId xmlns:a16="http://schemas.microsoft.com/office/drawing/2014/main" id="{3DDA8BE7-63B8-6853-8118-A1B25544D30C}"/>
              </a:ext>
            </a:extLst>
          </p:cNvPr>
          <p:cNvCxnSpPr>
            <a:cxnSpLocks/>
            <a:stCxn id="36" idx="2"/>
            <a:endCxn id="34" idx="2"/>
          </p:cNvCxnSpPr>
          <p:nvPr/>
        </p:nvCxnSpPr>
        <p:spPr>
          <a:xfrm rot="5400000">
            <a:off x="5547316" y="3178273"/>
            <a:ext cx="12700" cy="1689286"/>
          </a:xfrm>
          <a:prstGeom prst="bentConnector3">
            <a:avLst>
              <a:gd name="adj1" fmla="val 2976472"/>
            </a:avLst>
          </a:prstGeom>
          <a:ln w="31750">
            <a:solidFill>
              <a:srgbClr val="929292"/>
            </a:solidFill>
            <a:headEnd type="none" w="med" len="lg"/>
            <a:tailEnd type="none" w="med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76937392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Thème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132</TotalTime>
  <Words>70</Words>
  <Application>Microsoft Macintosh PowerPoint</Application>
  <PresentationFormat>Personnalisé</PresentationFormat>
  <Paragraphs>14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Open Sans</vt:lpstr>
      <vt:lpstr>Thème Office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Samuel Biney</dc:creator>
  <cp:lastModifiedBy>CN</cp:lastModifiedBy>
  <cp:revision>18</cp:revision>
  <dcterms:created xsi:type="dcterms:W3CDTF">2024-05-15T14:38:44Z</dcterms:created>
  <dcterms:modified xsi:type="dcterms:W3CDTF">2025-08-27T09:38:44Z</dcterms:modified>
</cp:coreProperties>
</file>